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152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Shape 154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Idiomatic test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Idiomatic test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16" name="Shape 116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Shape 124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